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7" r:id="rId4"/>
    <p:sldId id="262" r:id="rId5"/>
    <p:sldId id="264" r:id="rId6"/>
    <p:sldId id="265" r:id="rId7"/>
    <p:sldId id="267" r:id="rId8"/>
    <p:sldId id="266" r:id="rId9"/>
    <p:sldId id="269" r:id="rId10"/>
    <p:sldId id="25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04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BAB2B-E3A1-78E0-DFAA-E90215846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9BF9B7-D991-0178-6A29-FFA32BB87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608BF-C178-A9D6-5932-9C408FD8C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5503F-7D48-398E-9669-44A7E2D2E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A6803-78D6-BB26-8E71-FA59998AA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0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97245-6855-ED28-429F-6058E6C5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293F4-001B-422D-DA9F-43E7FEDF0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E4F3C-E0A4-0309-AFE6-5DDC9104D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D974C-789A-0A86-B3EE-223417E3C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A4D7E-5531-6287-7FCB-BE5D93DCF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9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0322-E4A9-A10A-072A-9D568397A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5C579-553F-1BA5-051C-DFD79AE0F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2BC2B-3AD9-1407-9CAF-762B2A064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630FC-8ECA-CBE2-401F-E2305CE6F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8D2EC-B6AA-6823-25F0-2946579E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4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F43EC-9471-A7AA-A7D8-59692C029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1D21A-074E-8F80-B498-C6F2C72A63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2A06E-0841-A28F-4533-11368E584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EB5EC-BC2D-3D23-AF86-53DED510C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26276-66BF-B092-926A-E81A9F08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40AB14-B744-13FC-BE12-820BB0DB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52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69201-988E-61AF-B811-4E1BB4A1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E5B2B-9E68-597E-3C9E-2AC296119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5EF41-B810-E0FE-21D9-9FE7B43A2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684E7-B903-1847-9670-F5EC34AEB8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7DE19-1578-71CD-BD39-96BA763EC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ED134D-4C8B-3D99-5D4C-3655C35EC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AE76CE-EA6A-DFB1-5966-D8D7E367A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67A99B-548B-AFDD-69E2-C3F76239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9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F605-06EA-9E83-A780-9C0AFD1F6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82950-152B-91C8-2919-82021CDC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832C8-737D-4FA2-35F2-F7915AB6C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C57AE4-67AB-D403-5F26-1D677025D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6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E501EF-D44D-49EE-B5EE-CDCE3CCA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9E481-ACB8-F1AC-4687-E3B2B328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CAC30-DB07-C616-23A1-7BA9AB1C3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95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BD546-1AE3-DE0F-FF9B-6736C2173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77047-46D0-BFDA-D1C0-CDAAB4C5E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EF48-B35B-C046-A04E-34AB91CAB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74326-80BA-CA56-CF93-EC10645F9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04F49-8EB1-B1DC-F7A9-61FC4BEF2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235CB-31F2-310F-F13F-351B3064F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76F70-6950-59BF-F53F-4E2B4BC63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F2A67-7515-C257-1935-890A7F94E2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2A751-6F03-6A35-62F4-6E26DF1A3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6F7E2-E0F4-6C9A-B8C6-5EB5E920F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49742-F1FA-48CB-8772-5C694E0B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49BFC-833F-A520-C8CD-916842818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5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1F89-EEA7-1E60-FCF9-2ADD85AF8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6CA12B-6EE4-2153-833C-01CFE25E4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91FEB-F2A9-117B-1224-C611D77CB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E378B-240D-B888-9431-88C48DA7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F3E35-569E-E533-143F-49954A651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6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57EC07-C358-B547-AEB2-2182BADB66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58B69-0AAB-9F96-E38A-5117E22B6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D6748-4FCE-EF07-352E-10A8CF5ED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0E00F-23D7-5355-A5E9-E40B980C4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5A9E9-D1A0-F4C3-6DA3-7CFCF1D72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3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4E65A5-F41B-7D3B-DD34-3D1DDD643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46CE9-A94A-9029-E1BE-0885CAB71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7F69F-D716-E172-C9D7-D47F20DAF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ABCDA8-813C-422C-9D0C-AC62068F898B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04208-FE18-7ED6-0D7A-3CE11C1C30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A468A-3FEC-E13E-BC7D-50DF7F947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3563F6-A279-4766-8648-14750964A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oakmeadow.com/wp-content/uploads/2022/01/Grade-6-Basic-Life-Science-Coursebook-Curriculum-Sample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1A5D1-73FF-AD95-B0AA-21B0BA53D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400" dirty="0"/>
              <a:t>Digital Jumpstart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D5F4C-C3DF-CC28-3E75-AEDA7127F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A primer for a 6</a:t>
            </a:r>
            <a:r>
              <a:rPr lang="en-US" sz="5800" baseline="30000" dirty="0"/>
              <a:t>th</a:t>
            </a:r>
            <a:r>
              <a:rPr lang="en-US" sz="5800" dirty="0"/>
              <a:t> grade science text.</a:t>
            </a:r>
          </a:p>
        </p:txBody>
      </p:sp>
    </p:spTree>
    <p:extLst>
      <p:ext uri="{BB962C8B-B14F-4D97-AF65-F5344CB8AC3E}">
        <p14:creationId xmlns:p14="http://schemas.microsoft.com/office/powerpoint/2010/main" val="303259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23BF-7911-9622-D4CD-BC19BCD1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99" y="375516"/>
            <a:ext cx="11495809" cy="1325563"/>
          </a:xfrm>
        </p:spPr>
        <p:txBody>
          <a:bodyPr>
            <a:normAutofit/>
          </a:bodyPr>
          <a:lstStyle/>
          <a:p>
            <a:r>
              <a:rPr lang="en-US" sz="2000" dirty="0"/>
              <a:t>Our 6</a:t>
            </a:r>
            <a:r>
              <a:rPr lang="en-US" sz="2000" baseline="30000" dirty="0"/>
              <a:t>th</a:t>
            </a:r>
            <a:r>
              <a:rPr lang="en-US" sz="2000" dirty="0"/>
              <a:t> grade science text from </a:t>
            </a:r>
            <a:r>
              <a:rPr lang="en-US" sz="2000" dirty="0">
                <a:hlinkClick r:id="rId2"/>
              </a:rPr>
              <a:t>https://www.oakmeadow.com/wp-content/uploads/2022/01/Grade-6-Basic-Life-Science-Coursebook-Curriculum-Sample.pdf</a:t>
            </a:r>
            <a:r>
              <a:rPr lang="en-US" sz="2000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796F91-80B2-A48E-45E8-C60FF20868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4166291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0BCB7-A720-F58F-FAC2-82CA6CB07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4D60C-039F-603E-D9AE-E7743358B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7611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Our text tells us “We learn about the world by observing what is happening all around us. We observe through our senses: we watch, we listen, we feel. Then we reach conclusions about what it all means: we make sense out of the world.”</a:t>
            </a:r>
          </a:p>
        </p:txBody>
      </p:sp>
      <p:pic>
        <p:nvPicPr>
          <p:cNvPr id="1026" name="Picture 2" descr="School Bus of the Future pilot launched in New York City | Traffic  Technology Today">
            <a:extLst>
              <a:ext uri="{FF2B5EF4-FFF2-40B4-BE49-F238E27FC236}">
                <a16:creationId xmlns:a16="http://schemas.microsoft.com/office/drawing/2014/main" id="{A80D2A7B-44A0-43DF-B077-5C0A3781D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554" y="3636673"/>
            <a:ext cx="4524375" cy="307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980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0A803-897E-3679-AEE0-AB04C07C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Our </a:t>
            </a:r>
            <a:r>
              <a:rPr lang="en-US" dirty="0" err="1"/>
              <a:t>Everday</a:t>
            </a:r>
            <a:r>
              <a:rPr lang="en-US" dirty="0"/>
              <a:t>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FBC24-9442-9037-AE04-7C4AAB050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36473" cy="391015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may notice the traffic lights on our way to school seem to be in a form of unison. Is this coincidence?</a:t>
            </a:r>
          </a:p>
        </p:txBody>
      </p:sp>
      <p:pic>
        <p:nvPicPr>
          <p:cNvPr id="2050" name="Picture 2" descr="Dog House Traffic Lights in Detroit Michigan 2 - YouTube">
            <a:extLst>
              <a:ext uri="{FF2B5EF4-FFF2-40B4-BE49-F238E27FC236}">
                <a16:creationId xmlns:a16="http://schemas.microsoft.com/office/drawing/2014/main" id="{CE1EF668-AE88-7B49-4FA6-668802CD2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134" y="3045402"/>
            <a:ext cx="653415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656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A449C-41F0-52A9-9355-9C7C1F33A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Investigate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9BB51A-D7A3-1DB0-BC45-03AC509A8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7691" y="1342815"/>
            <a:ext cx="9570028" cy="5150060"/>
          </a:xfrm>
        </p:spPr>
      </p:pic>
    </p:spTree>
    <p:extLst>
      <p:ext uri="{BB962C8B-B14F-4D97-AF65-F5344CB8AC3E}">
        <p14:creationId xmlns:p14="http://schemas.microsoft.com/office/powerpoint/2010/main" val="3694550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9DC5-9C77-9BB8-DC16-3E5424821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This is How Thet Study Traffic Patterns in New York City. Interesting ..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9368D9-1C1C-9D3E-240B-E654E5335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308" y="1690687"/>
            <a:ext cx="9424555" cy="5106409"/>
          </a:xfrm>
        </p:spPr>
      </p:pic>
    </p:spTree>
    <p:extLst>
      <p:ext uri="{BB962C8B-B14F-4D97-AF65-F5344CB8AC3E}">
        <p14:creationId xmlns:p14="http://schemas.microsoft.com/office/powerpoint/2010/main" val="4001850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8A00D-8168-A252-F0BD-51A487720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98713-81C9-0E07-DE40-90872F8CF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565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Our text tells us “Scientists and teachers tell us what they have learned, and what they think is important for us to know.”</a:t>
            </a:r>
          </a:p>
        </p:txBody>
      </p:sp>
      <p:pic>
        <p:nvPicPr>
          <p:cNvPr id="3074" name="Picture 2" descr="Albert Einstein Artwork / famous photo ...">
            <a:extLst>
              <a:ext uri="{FF2B5EF4-FFF2-40B4-BE49-F238E27FC236}">
                <a16:creationId xmlns:a16="http://schemas.microsoft.com/office/drawing/2014/main" id="{72D28289-F885-D459-B6D6-F365B31AC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183" y="3015719"/>
            <a:ext cx="5704608" cy="319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80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BE631-698D-1F14-352E-EC91212A4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 data analysis method based on incremental noise addition is proposed in the paper for traffic flow data, which provides a criterion for chaotic identification.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8CA988-27DA-FE10-46D7-D75321F4F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3687" y="1924844"/>
            <a:ext cx="652462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34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8FC8F-EC6C-11A3-B280-48B8D01DE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BB520-A176-8FF9-5C8C-2AD5B7059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So, we observed traffic patterns, at least with signals.</a:t>
            </a:r>
          </a:p>
          <a:p>
            <a:r>
              <a:rPr lang="en-US" dirty="0"/>
              <a:t>We researched how it was done and discovered New York City’s methodology.</a:t>
            </a:r>
          </a:p>
          <a:p>
            <a:r>
              <a:rPr lang="en-US" dirty="0"/>
              <a:t>Finally, thus far we discovered scientists have developed controlled testing to study traffic patterns which may back up our research.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Fascinating discovery of what we experience routinely in our lives.</a:t>
            </a:r>
          </a:p>
        </p:txBody>
      </p:sp>
    </p:spTree>
    <p:extLst>
      <p:ext uri="{BB962C8B-B14F-4D97-AF65-F5344CB8AC3E}">
        <p14:creationId xmlns:p14="http://schemas.microsoft.com/office/powerpoint/2010/main" val="11714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BBD8-7F79-D1E9-666C-1474EC94D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Method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9237C2-3BA4-65D6-EC0A-58537D39D7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0591" y="1478251"/>
            <a:ext cx="8353265" cy="46987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B3E877-79FC-7A43-B787-811AA74F8C96}"/>
              </a:ext>
            </a:extLst>
          </p:cNvPr>
          <p:cNvSpPr txBox="1"/>
          <p:nvPr/>
        </p:nvSpPr>
        <p:spPr>
          <a:xfrm>
            <a:off x="7917873" y="529935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all began with an observation of traffic lights on our way to school, correct?</a:t>
            </a:r>
          </a:p>
        </p:txBody>
      </p:sp>
    </p:spTree>
    <p:extLst>
      <p:ext uri="{BB962C8B-B14F-4D97-AF65-F5344CB8AC3E}">
        <p14:creationId xmlns:p14="http://schemas.microsoft.com/office/powerpoint/2010/main" val="50301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CD20B-2A5F-0126-5B64-6264AFE2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7DEB6-A51F-B71C-484B-EDB6A58A7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Our text states “trying to determine the effect of a particular factor on something or a specific effect or situation. </a:t>
            </a:r>
          </a:p>
          <a:p>
            <a:pPr marL="0" indent="0">
              <a:buNone/>
            </a:pPr>
            <a:r>
              <a:rPr lang="en-US" dirty="0"/>
              <a:t>Therefore, a scientist will try to set up a controlled experiment to test the effect of a particular thing on something else.”</a:t>
            </a:r>
          </a:p>
        </p:txBody>
      </p:sp>
    </p:spTree>
    <p:extLst>
      <p:ext uri="{BB962C8B-B14F-4D97-AF65-F5344CB8AC3E}">
        <p14:creationId xmlns:p14="http://schemas.microsoft.com/office/powerpoint/2010/main" val="1286408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F920C-6B92-1D7B-6D6F-9889BC14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CFBB4-D1A9-C11D-EEC8-8BB37C9AE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observed traffic patterns which induced questions. We researched and discovered a metropolitan area’s method for observing traffic patterns in an effort to answer our question of how traffic signals may be synchronized.</a:t>
            </a:r>
          </a:p>
          <a:p>
            <a:pPr marL="0" indent="0">
              <a:buNone/>
            </a:pPr>
            <a:r>
              <a:rPr lang="en-US" dirty="0"/>
              <a:t>We discovered scientists use scientific method to create controlled environments which should produce true and repeatable results.</a:t>
            </a:r>
          </a:p>
          <a:p>
            <a:pPr marL="0" indent="0">
              <a:buNone/>
            </a:pPr>
            <a:r>
              <a:rPr lang="en-US" dirty="0"/>
              <a:t>This is a real-life example of what we are about to learn in our text.</a:t>
            </a:r>
          </a:p>
          <a:p>
            <a:pPr marL="0" indent="0">
              <a:buNone/>
            </a:pPr>
            <a:r>
              <a:rPr lang="en-US" dirty="0"/>
              <a:t>Enjoy!</a:t>
            </a:r>
          </a:p>
        </p:txBody>
      </p:sp>
    </p:spTree>
    <p:extLst>
      <p:ext uri="{BB962C8B-B14F-4D97-AF65-F5344CB8AC3E}">
        <p14:creationId xmlns:p14="http://schemas.microsoft.com/office/powerpoint/2010/main" val="1892649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380</Words>
  <Application>Microsoft Office PowerPoint</Application>
  <PresentationFormat>Widescreen</PresentationFormat>
  <Paragraphs>26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Digital Jumpstart</vt:lpstr>
      <vt:lpstr>Our 6th grade science text from https://www.oakmeadow.com/wp-content/uploads/2022/01/Grade-6-Basic-Life-Science-Coursebook-Curriculum-Sample.pdf </vt:lpstr>
      <vt:lpstr>Science</vt:lpstr>
      <vt:lpstr>In Our Everday Life</vt:lpstr>
      <vt:lpstr>Let’s Investigate</vt:lpstr>
      <vt:lpstr>So This is How Thet Study Traffic Patterns in New York City. Interesting ..</vt:lpstr>
      <vt:lpstr>Scientists</vt:lpstr>
      <vt:lpstr>A data analysis method based on incremental noise addition is proposed in the paper for traffic flow data, which provides a criterion for chaotic identification. </vt:lpstr>
      <vt:lpstr>PowerPoint Presentation</vt:lpstr>
      <vt:lpstr>Scientific Method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Fearer</dc:creator>
  <cp:lastModifiedBy>Mark Fearer</cp:lastModifiedBy>
  <cp:revision>23</cp:revision>
  <dcterms:created xsi:type="dcterms:W3CDTF">2025-06-03T17:18:53Z</dcterms:created>
  <dcterms:modified xsi:type="dcterms:W3CDTF">2025-06-03T20:45:55Z</dcterms:modified>
</cp:coreProperties>
</file>